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3C47"/>
    <a:srgbClr val="E44E58"/>
    <a:srgbClr val="3370FF"/>
    <a:srgbClr val="363636"/>
    <a:srgbClr val="242424"/>
    <a:srgbClr val="292929"/>
    <a:srgbClr val="1E1E1E"/>
    <a:srgbClr val="313131"/>
    <a:srgbClr val="1318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2AE054-C30F-3DBE-18E1-A5CF700C9096}" v="6" dt="2022-11-07T19:49:36.417"/>
    <p1510:client id="{7B89AD83-24BA-F3B8-D496-C21917789381}" v="47" dt="2022-11-07T19:35:33.577"/>
    <p1510:client id="{94B98014-E1E3-0F48-6B17-09E8EBBB6141}" v="6" dt="2022-11-07T20:14:11.266"/>
    <p1510:client id="{B1DFD3AA-4F29-8152-EA89-FECCA9455282}" v="94" dt="2022-11-07T20:09:43.003"/>
    <p1510:client id="{CC528EBB-690C-BA06-4CF4-2C513375C3E6}" v="6" dt="2022-11-05T16:20:34.7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5"/>
    <p:restoredTop sz="86395"/>
  </p:normalViewPr>
  <p:slideViewPr>
    <p:cSldViewPr snapToGrid="0" snapToObjects="1">
      <p:cViewPr varScale="1">
        <p:scale>
          <a:sx n="110" d="100"/>
          <a:sy n="110" d="100"/>
        </p:scale>
        <p:origin x="848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2" d="100"/>
          <a:sy n="82" d="100"/>
        </p:scale>
        <p:origin x="278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C90AEB-15C6-4FC0-94C9-3A6C409419E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710AD20-6AE6-4E58-B7FB-F62D9AFC220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it-IT" sz="2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AT THE TABLE </a:t>
          </a:r>
          <a:endParaRPr lang="en-US" sz="2400" b="1" cap="none" spc="0" dirty="0">
            <a:ln w="22225">
              <a:solidFill>
                <a:schemeClr val="accent2"/>
              </a:solidFill>
              <a:prstDash val="solid"/>
            </a:ln>
            <a:solidFill>
              <a:schemeClr val="accent2">
                <a:lumMod val="40000"/>
                <a:lumOff val="60000"/>
              </a:schemeClr>
            </a:solidFill>
            <a:effectLst/>
          </a:endParaRPr>
        </a:p>
      </dgm:t>
    </dgm:pt>
    <dgm:pt modelId="{C844EAD8-8DA4-40A2-AC4D-30348187FD25}" type="parTrans" cxnId="{83611176-4FBC-4151-A831-B6F714A74BA8}">
      <dgm:prSet/>
      <dgm:spPr/>
      <dgm:t>
        <a:bodyPr/>
        <a:lstStyle/>
        <a:p>
          <a:endParaRPr lang="en-US"/>
        </a:p>
      </dgm:t>
    </dgm:pt>
    <dgm:pt modelId="{C18FB11B-77C4-4AEB-84F5-E275A5D4DD96}" type="sibTrans" cxnId="{83611176-4FBC-4151-A831-B6F714A74BA8}">
      <dgm:prSet/>
      <dgm:spPr/>
      <dgm:t>
        <a:bodyPr/>
        <a:lstStyle/>
        <a:p>
          <a:endParaRPr lang="en-US"/>
        </a:p>
      </dgm:t>
    </dgm:pt>
    <dgm:pt modelId="{2D1263B2-A4CC-4B40-8214-61D134149B8F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TAKEAWAY</a:t>
          </a:r>
          <a:endParaRPr lang="en-US" b="1" cap="none" spc="0" dirty="0">
            <a:ln w="22225">
              <a:solidFill>
                <a:schemeClr val="accent2"/>
              </a:solidFill>
              <a:prstDash val="solid"/>
            </a:ln>
            <a:solidFill>
              <a:schemeClr val="accent2">
                <a:lumMod val="40000"/>
                <a:lumOff val="60000"/>
              </a:schemeClr>
            </a:solidFill>
            <a:effectLst/>
          </a:endParaRPr>
        </a:p>
      </dgm:t>
    </dgm:pt>
    <dgm:pt modelId="{0AEF709B-B127-4F60-BC39-AA4B265B2E8D}" type="parTrans" cxnId="{96E92779-3D88-4753-BE1E-48114DD5E019}">
      <dgm:prSet/>
      <dgm:spPr/>
      <dgm:t>
        <a:bodyPr/>
        <a:lstStyle/>
        <a:p>
          <a:endParaRPr lang="en-US"/>
        </a:p>
      </dgm:t>
    </dgm:pt>
    <dgm:pt modelId="{419BA8BD-7E07-494F-8109-30D1F8557C6D}" type="sibTrans" cxnId="{96E92779-3D88-4753-BE1E-48114DD5E019}">
      <dgm:prSet/>
      <dgm:spPr/>
      <dgm:t>
        <a:bodyPr/>
        <a:lstStyle/>
        <a:p>
          <a:endParaRPr lang="en-US"/>
        </a:p>
      </dgm:t>
    </dgm:pt>
    <dgm:pt modelId="{DD424C74-CD45-4AE7-BD41-2D6A042879EB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DELIVERY (with </a:t>
          </a:r>
          <a:r>
            <a:rPr lang="it-IT" b="1" cap="none" spc="0" dirty="0" err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its</a:t>
          </a:r>
          <a:r>
            <a:rPr lang="it-IT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 </a:t>
          </a:r>
          <a:r>
            <a:rPr lang="it-IT" b="1" cap="none" spc="0" dirty="0" err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estimated</a:t>
          </a:r>
          <a:r>
            <a:rPr lang="it-IT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 time)</a:t>
          </a:r>
          <a:endParaRPr lang="en-US" b="1" cap="none" spc="0" dirty="0">
            <a:ln w="22225">
              <a:solidFill>
                <a:schemeClr val="accent2"/>
              </a:solidFill>
              <a:prstDash val="solid"/>
            </a:ln>
            <a:solidFill>
              <a:schemeClr val="accent2">
                <a:lumMod val="40000"/>
                <a:lumOff val="60000"/>
              </a:schemeClr>
            </a:solidFill>
            <a:effectLst/>
          </a:endParaRPr>
        </a:p>
      </dgm:t>
    </dgm:pt>
    <dgm:pt modelId="{90A704D4-9B36-49F6-AE9F-732AF9DE3696}" type="parTrans" cxnId="{CB990883-169B-47C0-BC4B-FF9709B69FD4}">
      <dgm:prSet/>
      <dgm:spPr/>
      <dgm:t>
        <a:bodyPr/>
        <a:lstStyle/>
        <a:p>
          <a:endParaRPr lang="en-US"/>
        </a:p>
      </dgm:t>
    </dgm:pt>
    <dgm:pt modelId="{AABB5D73-9254-49F0-993F-96BDF842228C}" type="sibTrans" cxnId="{CB990883-169B-47C0-BC4B-FF9709B69FD4}">
      <dgm:prSet/>
      <dgm:spPr/>
      <dgm:t>
        <a:bodyPr/>
        <a:lstStyle/>
        <a:p>
          <a:endParaRPr lang="en-US"/>
        </a:p>
      </dgm:t>
    </dgm:pt>
    <dgm:pt modelId="{6FC99096-A632-4845-B351-606A4126B54D}" type="pres">
      <dgm:prSet presAssocID="{A3C90AEB-15C6-4FC0-94C9-3A6C409419ED}" presName="root" presStyleCnt="0">
        <dgm:presLayoutVars>
          <dgm:dir/>
          <dgm:resizeHandles val="exact"/>
        </dgm:presLayoutVars>
      </dgm:prSet>
      <dgm:spPr/>
    </dgm:pt>
    <dgm:pt modelId="{A32F51F4-9DCD-4310-B439-5ABE78CC9E2B}" type="pres">
      <dgm:prSet presAssocID="{3710AD20-6AE6-4E58-B7FB-F62D9AFC220F}" presName="compNode" presStyleCnt="0"/>
      <dgm:spPr/>
    </dgm:pt>
    <dgm:pt modelId="{3B7778CE-53FE-472F-94D5-263D3BC0DEA3}" type="pres">
      <dgm:prSet presAssocID="{3710AD20-6AE6-4E58-B7FB-F62D9AFC220F}" presName="bgRect" presStyleLbl="bgShp" presStyleIdx="0" presStyleCnt="3" custScaleX="60653" custScaleY="72342" custLinFactNeighborX="-17029" custLinFactNeighborY="7150"/>
      <dgm:spPr/>
    </dgm:pt>
    <dgm:pt modelId="{719DF40C-0800-409A-A700-F696681E113B}" type="pres">
      <dgm:prSet presAssocID="{3710AD20-6AE6-4E58-B7FB-F62D9AFC220F}" presName="iconRect" presStyleLbl="node1" presStyleIdx="0" presStyleCnt="3" custLinFactNeighborX="16471" custLinFactNeighborY="697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 Setting"/>
        </a:ext>
      </dgm:extLst>
    </dgm:pt>
    <dgm:pt modelId="{B437398D-73BD-432F-9631-E422F0108D7D}" type="pres">
      <dgm:prSet presAssocID="{3710AD20-6AE6-4E58-B7FB-F62D9AFC220F}" presName="spaceRect" presStyleCnt="0"/>
      <dgm:spPr/>
    </dgm:pt>
    <dgm:pt modelId="{1FBA40C5-583E-4B69-94CC-FAFBBA8AAB4E}" type="pres">
      <dgm:prSet presAssocID="{3710AD20-6AE6-4E58-B7FB-F62D9AFC220F}" presName="parTx" presStyleLbl="revTx" presStyleIdx="0" presStyleCnt="3">
        <dgm:presLayoutVars>
          <dgm:chMax val="0"/>
          <dgm:chPref val="0"/>
        </dgm:presLayoutVars>
      </dgm:prSet>
      <dgm:spPr/>
    </dgm:pt>
    <dgm:pt modelId="{63FAA48A-BE53-4871-AE13-C03269CCFCB0}" type="pres">
      <dgm:prSet presAssocID="{C18FB11B-77C4-4AEB-84F5-E275A5D4DD96}" presName="sibTrans" presStyleCnt="0"/>
      <dgm:spPr/>
    </dgm:pt>
    <dgm:pt modelId="{4A400EC4-69B8-4563-A08A-1AF3482A1126}" type="pres">
      <dgm:prSet presAssocID="{2D1263B2-A4CC-4B40-8214-61D134149B8F}" presName="compNode" presStyleCnt="0"/>
      <dgm:spPr/>
    </dgm:pt>
    <dgm:pt modelId="{EF1DC12D-EDDD-41B4-9E95-E58063B59C25}" type="pres">
      <dgm:prSet presAssocID="{2D1263B2-A4CC-4B40-8214-61D134149B8F}" presName="bgRect" presStyleLbl="bgShp" presStyleIdx="1" presStyleCnt="3" custScaleX="60653" custScaleY="74769" custLinFactNeighborX="-17029" custLinFactNeighborY="2306"/>
      <dgm:spPr/>
    </dgm:pt>
    <dgm:pt modelId="{F5AEB07B-8B47-4AA2-9B1C-245A75B67C00}" type="pres">
      <dgm:prSet presAssocID="{2D1263B2-A4CC-4B40-8214-61D134149B8F}" presName="iconRect" presStyleLbl="node1" presStyleIdx="1" presStyleCnt="3" custLinFactNeighborX="16471" custLinFactNeighborY="419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86E3150C-F34A-455D-A5E9-2FD7F062A957}" type="pres">
      <dgm:prSet presAssocID="{2D1263B2-A4CC-4B40-8214-61D134149B8F}" presName="spaceRect" presStyleCnt="0"/>
      <dgm:spPr/>
    </dgm:pt>
    <dgm:pt modelId="{F9AAF958-A70F-4C07-A31A-D38AC2A237C8}" type="pres">
      <dgm:prSet presAssocID="{2D1263B2-A4CC-4B40-8214-61D134149B8F}" presName="parTx" presStyleLbl="revTx" presStyleIdx="1" presStyleCnt="3">
        <dgm:presLayoutVars>
          <dgm:chMax val="0"/>
          <dgm:chPref val="0"/>
        </dgm:presLayoutVars>
      </dgm:prSet>
      <dgm:spPr/>
    </dgm:pt>
    <dgm:pt modelId="{35B65108-6EFF-42DB-A149-4EC637D2634E}" type="pres">
      <dgm:prSet presAssocID="{419BA8BD-7E07-494F-8109-30D1F8557C6D}" presName="sibTrans" presStyleCnt="0"/>
      <dgm:spPr/>
    </dgm:pt>
    <dgm:pt modelId="{CC1C7F06-B266-4923-9682-238933B5F697}" type="pres">
      <dgm:prSet presAssocID="{DD424C74-CD45-4AE7-BD41-2D6A042879EB}" presName="compNode" presStyleCnt="0"/>
      <dgm:spPr/>
    </dgm:pt>
    <dgm:pt modelId="{55E3387D-B69E-46B2-BC09-31323E87552B}" type="pres">
      <dgm:prSet presAssocID="{DD424C74-CD45-4AE7-BD41-2D6A042879EB}" presName="bgRect" presStyleLbl="bgShp" presStyleIdx="2" presStyleCnt="3" custScaleX="93312" custScaleY="80746" custLinFactNeighborX="-2250" custLinFactNeighborY="1357"/>
      <dgm:spPr/>
    </dgm:pt>
    <dgm:pt modelId="{CE8F04F1-1270-436F-B573-90156D08530D}" type="pres">
      <dgm:prSet presAssocID="{DD424C74-CD45-4AE7-BD41-2D6A042879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rologio"/>
        </a:ext>
      </dgm:extLst>
    </dgm:pt>
    <dgm:pt modelId="{D24C83F9-D0D4-4607-A5F1-447D231DC4B9}" type="pres">
      <dgm:prSet presAssocID="{DD424C74-CD45-4AE7-BD41-2D6A042879EB}" presName="spaceRect" presStyleCnt="0"/>
      <dgm:spPr/>
    </dgm:pt>
    <dgm:pt modelId="{9B34D904-A83F-49E4-849A-0CEB29F74F74}" type="pres">
      <dgm:prSet presAssocID="{DD424C74-CD45-4AE7-BD41-2D6A042879EB}" presName="parTx" presStyleLbl="revTx" presStyleIdx="2" presStyleCnt="3" custScaleY="68710">
        <dgm:presLayoutVars>
          <dgm:chMax val="0"/>
          <dgm:chPref val="0"/>
        </dgm:presLayoutVars>
      </dgm:prSet>
      <dgm:spPr/>
    </dgm:pt>
  </dgm:ptLst>
  <dgm:cxnLst>
    <dgm:cxn modelId="{81E77868-B4C7-084B-ACB5-6582F0F3BD49}" type="presOf" srcId="{3710AD20-6AE6-4E58-B7FB-F62D9AFC220F}" destId="{1FBA40C5-583E-4B69-94CC-FAFBBA8AAB4E}" srcOrd="0" destOrd="0" presId="urn:microsoft.com/office/officeart/2018/2/layout/IconVerticalSolidList"/>
    <dgm:cxn modelId="{0E055B6D-DBD8-C94E-8F8B-C83AA1D3C183}" type="presOf" srcId="{DD424C74-CD45-4AE7-BD41-2D6A042879EB}" destId="{9B34D904-A83F-49E4-849A-0CEB29F74F74}" srcOrd="0" destOrd="0" presId="urn:microsoft.com/office/officeart/2018/2/layout/IconVerticalSolidList"/>
    <dgm:cxn modelId="{83611176-4FBC-4151-A831-B6F714A74BA8}" srcId="{A3C90AEB-15C6-4FC0-94C9-3A6C409419ED}" destId="{3710AD20-6AE6-4E58-B7FB-F62D9AFC220F}" srcOrd="0" destOrd="0" parTransId="{C844EAD8-8DA4-40A2-AC4D-30348187FD25}" sibTransId="{C18FB11B-77C4-4AEB-84F5-E275A5D4DD96}"/>
    <dgm:cxn modelId="{96E92779-3D88-4753-BE1E-48114DD5E019}" srcId="{A3C90AEB-15C6-4FC0-94C9-3A6C409419ED}" destId="{2D1263B2-A4CC-4B40-8214-61D134149B8F}" srcOrd="1" destOrd="0" parTransId="{0AEF709B-B127-4F60-BC39-AA4B265B2E8D}" sibTransId="{419BA8BD-7E07-494F-8109-30D1F8557C6D}"/>
    <dgm:cxn modelId="{CB990883-169B-47C0-BC4B-FF9709B69FD4}" srcId="{A3C90AEB-15C6-4FC0-94C9-3A6C409419ED}" destId="{DD424C74-CD45-4AE7-BD41-2D6A042879EB}" srcOrd="2" destOrd="0" parTransId="{90A704D4-9B36-49F6-AE9F-732AF9DE3696}" sibTransId="{AABB5D73-9254-49F0-993F-96BDF842228C}"/>
    <dgm:cxn modelId="{C4D75DCC-0EF1-1549-A9BB-9E280610A620}" type="presOf" srcId="{A3C90AEB-15C6-4FC0-94C9-3A6C409419ED}" destId="{6FC99096-A632-4845-B351-606A4126B54D}" srcOrd="0" destOrd="0" presId="urn:microsoft.com/office/officeart/2018/2/layout/IconVerticalSolidList"/>
    <dgm:cxn modelId="{44F18BDF-A8A0-D64C-BA95-021416A127D5}" type="presOf" srcId="{2D1263B2-A4CC-4B40-8214-61D134149B8F}" destId="{F9AAF958-A70F-4C07-A31A-D38AC2A237C8}" srcOrd="0" destOrd="0" presId="urn:microsoft.com/office/officeart/2018/2/layout/IconVerticalSolidList"/>
    <dgm:cxn modelId="{1FC1705E-8365-D74A-90C5-85CB3AA4212B}" type="presParOf" srcId="{6FC99096-A632-4845-B351-606A4126B54D}" destId="{A32F51F4-9DCD-4310-B439-5ABE78CC9E2B}" srcOrd="0" destOrd="0" presId="urn:microsoft.com/office/officeart/2018/2/layout/IconVerticalSolidList"/>
    <dgm:cxn modelId="{CAAD590E-6EA4-3D4E-B7A1-1660803C2F96}" type="presParOf" srcId="{A32F51F4-9DCD-4310-B439-5ABE78CC9E2B}" destId="{3B7778CE-53FE-472F-94D5-263D3BC0DEA3}" srcOrd="0" destOrd="0" presId="urn:microsoft.com/office/officeart/2018/2/layout/IconVerticalSolidList"/>
    <dgm:cxn modelId="{FF06F8C8-99B8-9F41-9940-F63AFEA1D9A0}" type="presParOf" srcId="{A32F51F4-9DCD-4310-B439-5ABE78CC9E2B}" destId="{719DF40C-0800-409A-A700-F696681E113B}" srcOrd="1" destOrd="0" presId="urn:microsoft.com/office/officeart/2018/2/layout/IconVerticalSolidList"/>
    <dgm:cxn modelId="{C001B671-2053-4044-A211-EC25828E1D62}" type="presParOf" srcId="{A32F51F4-9DCD-4310-B439-5ABE78CC9E2B}" destId="{B437398D-73BD-432F-9631-E422F0108D7D}" srcOrd="2" destOrd="0" presId="urn:microsoft.com/office/officeart/2018/2/layout/IconVerticalSolidList"/>
    <dgm:cxn modelId="{10CD27BA-4CB5-A440-B2A8-72E16B982B50}" type="presParOf" srcId="{A32F51F4-9DCD-4310-B439-5ABE78CC9E2B}" destId="{1FBA40C5-583E-4B69-94CC-FAFBBA8AAB4E}" srcOrd="3" destOrd="0" presId="urn:microsoft.com/office/officeart/2018/2/layout/IconVerticalSolidList"/>
    <dgm:cxn modelId="{996EDC62-724F-794B-8872-B06B2A8AC21B}" type="presParOf" srcId="{6FC99096-A632-4845-B351-606A4126B54D}" destId="{63FAA48A-BE53-4871-AE13-C03269CCFCB0}" srcOrd="1" destOrd="0" presId="urn:microsoft.com/office/officeart/2018/2/layout/IconVerticalSolidList"/>
    <dgm:cxn modelId="{A96FF02B-080C-454B-A6F2-60FDD130595B}" type="presParOf" srcId="{6FC99096-A632-4845-B351-606A4126B54D}" destId="{4A400EC4-69B8-4563-A08A-1AF3482A1126}" srcOrd="2" destOrd="0" presId="urn:microsoft.com/office/officeart/2018/2/layout/IconVerticalSolidList"/>
    <dgm:cxn modelId="{A337A607-C32B-2C44-86F5-14F417314F33}" type="presParOf" srcId="{4A400EC4-69B8-4563-A08A-1AF3482A1126}" destId="{EF1DC12D-EDDD-41B4-9E95-E58063B59C25}" srcOrd="0" destOrd="0" presId="urn:microsoft.com/office/officeart/2018/2/layout/IconVerticalSolidList"/>
    <dgm:cxn modelId="{8FBC36DA-98F1-E84B-9EAE-173C2ACF219D}" type="presParOf" srcId="{4A400EC4-69B8-4563-A08A-1AF3482A1126}" destId="{F5AEB07B-8B47-4AA2-9B1C-245A75B67C00}" srcOrd="1" destOrd="0" presId="urn:microsoft.com/office/officeart/2018/2/layout/IconVerticalSolidList"/>
    <dgm:cxn modelId="{F69D676F-482F-BE4A-BA6E-C1F6A320D328}" type="presParOf" srcId="{4A400EC4-69B8-4563-A08A-1AF3482A1126}" destId="{86E3150C-F34A-455D-A5E9-2FD7F062A957}" srcOrd="2" destOrd="0" presId="urn:microsoft.com/office/officeart/2018/2/layout/IconVerticalSolidList"/>
    <dgm:cxn modelId="{F32A2431-46D6-7549-853A-A58F60BD346D}" type="presParOf" srcId="{4A400EC4-69B8-4563-A08A-1AF3482A1126}" destId="{F9AAF958-A70F-4C07-A31A-D38AC2A237C8}" srcOrd="3" destOrd="0" presId="urn:microsoft.com/office/officeart/2018/2/layout/IconVerticalSolidList"/>
    <dgm:cxn modelId="{680AD633-163A-BA4D-BED3-A26643CEEF59}" type="presParOf" srcId="{6FC99096-A632-4845-B351-606A4126B54D}" destId="{35B65108-6EFF-42DB-A149-4EC637D2634E}" srcOrd="3" destOrd="0" presId="urn:microsoft.com/office/officeart/2018/2/layout/IconVerticalSolidList"/>
    <dgm:cxn modelId="{CE5539E4-80D2-FD4D-B64F-2B967DBEAB83}" type="presParOf" srcId="{6FC99096-A632-4845-B351-606A4126B54D}" destId="{CC1C7F06-B266-4923-9682-238933B5F697}" srcOrd="4" destOrd="0" presId="urn:microsoft.com/office/officeart/2018/2/layout/IconVerticalSolidList"/>
    <dgm:cxn modelId="{DFAB8413-AABF-5B47-B4B2-A0E822E2EE1F}" type="presParOf" srcId="{CC1C7F06-B266-4923-9682-238933B5F697}" destId="{55E3387D-B69E-46B2-BC09-31323E87552B}" srcOrd="0" destOrd="0" presId="urn:microsoft.com/office/officeart/2018/2/layout/IconVerticalSolidList"/>
    <dgm:cxn modelId="{75647011-8C1C-C34A-B875-14E992BC1640}" type="presParOf" srcId="{CC1C7F06-B266-4923-9682-238933B5F697}" destId="{CE8F04F1-1270-436F-B573-90156D08530D}" srcOrd="1" destOrd="0" presId="urn:microsoft.com/office/officeart/2018/2/layout/IconVerticalSolidList"/>
    <dgm:cxn modelId="{7796FF1A-9C19-9E43-8CEF-430FB88BF3C9}" type="presParOf" srcId="{CC1C7F06-B266-4923-9682-238933B5F697}" destId="{D24C83F9-D0D4-4607-A5F1-447D231DC4B9}" srcOrd="2" destOrd="0" presId="urn:microsoft.com/office/officeart/2018/2/layout/IconVerticalSolidList"/>
    <dgm:cxn modelId="{4B3D4DCC-0780-6944-BB68-78E7C1D3B9F2}" type="presParOf" srcId="{CC1C7F06-B266-4923-9682-238933B5F697}" destId="{9B34D904-A83F-49E4-849A-0CEB29F74F7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778CE-53FE-472F-94D5-263D3BC0DEA3}">
      <dsp:nvSpPr>
        <dsp:cNvPr id="0" name=""/>
        <dsp:cNvSpPr/>
      </dsp:nvSpPr>
      <dsp:spPr>
        <a:xfrm>
          <a:off x="0" y="235063"/>
          <a:ext cx="4345690" cy="80892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9DF40C-0800-409A-A700-F696681E113B}">
      <dsp:nvSpPr>
        <dsp:cNvPr id="0" name=""/>
        <dsp:cNvSpPr/>
      </dsp:nvSpPr>
      <dsp:spPr>
        <a:xfrm>
          <a:off x="221093" y="294986"/>
          <a:ext cx="615005" cy="61500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BA40C5-583E-4B69-94CC-FAFBBA8AAB4E}">
      <dsp:nvSpPr>
        <dsp:cNvPr id="0" name=""/>
        <dsp:cNvSpPr/>
      </dsp:nvSpPr>
      <dsp:spPr>
        <a:xfrm>
          <a:off x="1073055" y="477"/>
          <a:ext cx="5873327" cy="1118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342" tIns="118342" rIns="118342" bIns="118342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AT THE TABLE </a:t>
          </a:r>
          <a:endParaRPr lang="en-US" sz="2400" b="1" kern="1200" cap="none" spc="0" dirty="0">
            <a:ln w="22225">
              <a:solidFill>
                <a:schemeClr val="accent2"/>
              </a:solidFill>
              <a:prstDash val="solid"/>
            </a:ln>
            <a:solidFill>
              <a:schemeClr val="accent2">
                <a:lumMod val="40000"/>
                <a:lumOff val="60000"/>
              </a:schemeClr>
            </a:solidFill>
            <a:effectLst/>
          </a:endParaRPr>
        </a:p>
      </dsp:txBody>
      <dsp:txXfrm>
        <a:off x="1073055" y="477"/>
        <a:ext cx="5873327" cy="1118192"/>
      </dsp:txXfrm>
    </dsp:sp>
    <dsp:sp modelId="{EF1DC12D-EDDD-41B4-9E95-E58063B59C25}">
      <dsp:nvSpPr>
        <dsp:cNvPr id="0" name=""/>
        <dsp:cNvSpPr/>
      </dsp:nvSpPr>
      <dsp:spPr>
        <a:xfrm>
          <a:off x="0" y="1565069"/>
          <a:ext cx="4345690" cy="83606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AEB07B-8B47-4AA2-9B1C-245A75B67C00}">
      <dsp:nvSpPr>
        <dsp:cNvPr id="0" name=""/>
        <dsp:cNvSpPr/>
      </dsp:nvSpPr>
      <dsp:spPr>
        <a:xfrm>
          <a:off x="221093" y="1675593"/>
          <a:ext cx="615005" cy="61500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AAF958-A70F-4C07-A31A-D38AC2A237C8}">
      <dsp:nvSpPr>
        <dsp:cNvPr id="0" name=""/>
        <dsp:cNvSpPr/>
      </dsp:nvSpPr>
      <dsp:spPr>
        <a:xfrm>
          <a:off x="1073055" y="1398218"/>
          <a:ext cx="5873327" cy="1118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342" tIns="118342" rIns="118342" bIns="11834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b="1" kern="1200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TAKEAWAY</a:t>
          </a:r>
          <a:endParaRPr lang="en-US" sz="2500" b="1" kern="1200" cap="none" spc="0" dirty="0">
            <a:ln w="22225">
              <a:solidFill>
                <a:schemeClr val="accent2"/>
              </a:solidFill>
              <a:prstDash val="solid"/>
            </a:ln>
            <a:solidFill>
              <a:schemeClr val="accent2">
                <a:lumMod val="40000"/>
                <a:lumOff val="60000"/>
              </a:schemeClr>
            </a:solidFill>
            <a:effectLst/>
          </a:endParaRPr>
        </a:p>
      </dsp:txBody>
      <dsp:txXfrm>
        <a:off x="1073055" y="1398218"/>
        <a:ext cx="5873327" cy="1118192"/>
      </dsp:txXfrm>
    </dsp:sp>
    <dsp:sp modelId="{55E3387D-B69E-46B2-BC09-31323E87552B}">
      <dsp:nvSpPr>
        <dsp:cNvPr id="0" name=""/>
        <dsp:cNvSpPr/>
      </dsp:nvSpPr>
      <dsp:spPr>
        <a:xfrm>
          <a:off x="0" y="2918781"/>
          <a:ext cx="6685655" cy="90289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8F04F1-1270-436F-B573-90156D08530D}">
      <dsp:nvSpPr>
        <dsp:cNvPr id="0" name=""/>
        <dsp:cNvSpPr/>
      </dsp:nvSpPr>
      <dsp:spPr>
        <a:xfrm>
          <a:off x="218457" y="3047552"/>
          <a:ext cx="615005" cy="61500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34D904-A83F-49E4-849A-0CEB29F74F74}">
      <dsp:nvSpPr>
        <dsp:cNvPr id="0" name=""/>
        <dsp:cNvSpPr/>
      </dsp:nvSpPr>
      <dsp:spPr>
        <a:xfrm>
          <a:off x="1171716" y="2970900"/>
          <a:ext cx="5873327" cy="768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342" tIns="118342" rIns="118342" bIns="11834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b="1" kern="1200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DELIVERY (with </a:t>
          </a:r>
          <a:r>
            <a:rPr lang="it-IT" sz="2500" b="1" kern="1200" cap="none" spc="0" dirty="0" err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its</a:t>
          </a:r>
          <a:r>
            <a:rPr lang="it-IT" sz="2500" b="1" kern="1200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 </a:t>
          </a:r>
          <a:r>
            <a:rPr lang="it-IT" sz="2500" b="1" kern="1200" cap="none" spc="0" dirty="0" err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estimated</a:t>
          </a:r>
          <a:r>
            <a:rPr lang="it-IT" sz="2500" b="1" kern="1200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rPr>
            <a:t> time)</a:t>
          </a:r>
          <a:endParaRPr lang="en-US" sz="2500" b="1" kern="1200" cap="none" spc="0" dirty="0">
            <a:ln w="22225">
              <a:solidFill>
                <a:schemeClr val="accent2"/>
              </a:solidFill>
              <a:prstDash val="solid"/>
            </a:ln>
            <a:solidFill>
              <a:schemeClr val="accent2">
                <a:lumMod val="40000"/>
                <a:lumOff val="60000"/>
              </a:schemeClr>
            </a:solidFill>
            <a:effectLst/>
          </a:endParaRPr>
        </a:p>
      </dsp:txBody>
      <dsp:txXfrm>
        <a:off x="1171716" y="2970900"/>
        <a:ext cx="5873327" cy="768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167C09-7E88-154E-8A49-73343FED6EC2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1E332-656C-6E46-A208-78B624B81C2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4412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E332-656C-6E46-A208-78B624B81C24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4013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E332-656C-6E46-A208-78B624B81C2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6588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E332-656C-6E46-A208-78B624B81C24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2732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2C2457-658F-08E7-76F7-50C7032EB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447F5BA-044D-5C2C-792C-33F8F7C0FA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6E46749-E0F2-4E86-5256-FE3FBE826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6209506-E222-10B5-4F04-FD491FE82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E81B683-2CE7-D7CD-95FE-22C5E7BDA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7096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13362C-AE9E-36AC-EA4B-A3B0F6942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2EAD620-BA44-9DBF-51E3-A2F86E690E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06A3AAF-DF64-1792-6F98-E63C733B7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BA31139-6F35-F827-829F-99F681A05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3E9E85-3EAE-FD1A-2703-7D1CD782C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2674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FBE002E-2C04-367F-1AE7-0F932D3D5A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74E650F-B9FA-0D6C-2AD2-F7C35FFFC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1B4AFDA-7F1D-871C-2A50-B5BE7493C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5DA3636-FD4A-3800-6520-C57415288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BB7C5BF-7253-7655-86C0-71ECB70C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6227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F77700-866D-96DE-8650-2CD780F58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4238D2-5B8B-AB94-7DCD-266E76A98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10096E1-DAA0-36D1-433D-62CC47A3F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2D7B78-F360-F220-9773-0E860B7F2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8E8E3CC-581F-B13C-E7BA-53429B89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809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B91B67-B5A3-34B0-320D-75B681841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8118A0C-7DB0-E06E-FCCB-C68FA9BB7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4A546FD-9CA0-62B2-33E8-9AC76E59F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CC7C2EA-C1A3-E0DD-FA7C-498359EBD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AC34EA4-A5F3-1068-13AF-66FEEEA95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5677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266FC5-2D59-B9DA-0D14-B421A0095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70D1DF-A27A-6EE3-3D78-67C2E6C116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DA5303E-2C3B-6D1B-7829-2553497156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38E30B5-BCA9-02CD-6618-52159B31A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833D470-1071-9474-CA05-71A95A87D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1E8ADEF-3037-06C7-430E-F241308A8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316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8EC39-DBBA-0546-11F6-3A0B93F43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28FF5E8-4DB0-AADD-FC38-631DDDA21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8821553-B75E-A183-6F7E-8460D351BB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4BBCB25-D853-140C-4E98-A126091F2C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9D2AC66-4C62-4188-6666-37AFE00282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DC35C42-03B5-5814-617F-85CABBE90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8C0EEBE9-10F0-73B9-FDE3-C69206420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3D3CDA5-0502-9716-3BEF-81719E7D5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9051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64390C-F37D-7D76-8BAD-2BC430E1B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2DBF174-EF31-831A-691A-087AC288C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77B9679-BE5A-AE1F-3ED0-E6CF3F964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6EB6282-98CF-C619-0DFE-D1FEA4F5F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4439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46CA426-BA81-B1BF-7060-EAC2963F7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FA896A9-3828-22D5-C3F7-B1B218B8C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8DAB286-3B75-6BC5-7C39-AF3BEE608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8022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277F22E-D72C-0F8B-410F-1F95E1402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3D82DAC-4D3E-1AA6-54F1-FE237899D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7C789C3-92F1-C7A4-65B6-5492B0A1E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57CFBBB-88B1-B606-0A36-E8D88BF6F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FE66042-3660-B67D-A381-EF9BDD094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91A9258-4E09-9C5F-F255-D4A367484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5203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9A7DC0-6E51-70FB-DD77-185D9A315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7F7FC39-CE70-BB2F-EB82-59F0DB6337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0295A7C-2A04-1738-54E1-7588DD4F1F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B1F1437-3276-4C00-E2CE-425826353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CF1B2EC-5C9E-8845-964A-E9ABCD57E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49B2392-6300-978E-4CC3-F3BA5956E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4978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79E32AE-78D9-D24C-337D-0DB6DE87C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036A3AB-F298-7C41-5276-92E8F9924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1FB515D-FFDF-3855-C43A-1626E40357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593B0-02F4-E049-BBCE-1675B2DADC04}" type="datetimeFigureOut">
              <a:rPr lang="it-IT" smtClean="0"/>
              <a:t>07/11/2022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EE6606-6CCA-D822-4544-DB9079835E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2C07048-B660-DBFA-CF11-4CC7A0B5A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68E16-CA09-0842-AC22-4256959155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378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4" name="Immagine 13" descr="Immagine che contiene persona, pizza, interni, fetta&#10;&#10;Descrizione generata automaticamente">
            <a:extLst>
              <a:ext uri="{FF2B5EF4-FFF2-40B4-BE49-F238E27FC236}">
                <a16:creationId xmlns:a16="http://schemas.microsoft.com/office/drawing/2014/main" id="{9069CAFA-F632-BBFB-BD00-D66E7B4BB3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09" b="54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012B4CA-3CCC-454E-E948-30A72A37C9CF}"/>
              </a:ext>
            </a:extLst>
          </p:cNvPr>
          <p:cNvSpPr txBox="1"/>
          <p:nvPr/>
        </p:nvSpPr>
        <p:spPr>
          <a:xfrm>
            <a:off x="189781" y="1704064"/>
            <a:ext cx="45892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spc="300" dirty="0" err="1">
                <a:solidFill>
                  <a:schemeClr val="bg1">
                    <a:lumMod val="95000"/>
                  </a:schemeClr>
                </a:solidFill>
                <a:latin typeface="Hubballi" panose="02000000000000000000" pitchFamily="2" charset="77"/>
                <a:cs typeface="Hubballi" panose="02000000000000000000" pitchFamily="2" charset="77"/>
              </a:rPr>
              <a:t>iOrder</a:t>
            </a:r>
            <a:endParaRPr lang="it-IT" sz="8800" spc="300" dirty="0">
              <a:solidFill>
                <a:schemeClr val="bg1">
                  <a:lumMod val="95000"/>
                </a:schemeClr>
              </a:solidFill>
              <a:latin typeface="Hubballi" panose="02000000000000000000" pitchFamily="2" charset="77"/>
              <a:cs typeface="Hubballi" panose="02000000000000000000" pitchFamily="2" charset="77"/>
            </a:endParaRPr>
          </a:p>
        </p:txBody>
      </p:sp>
      <p:cxnSp>
        <p:nvCxnSpPr>
          <p:cNvPr id="17" name="Connettore 1 16">
            <a:extLst>
              <a:ext uri="{FF2B5EF4-FFF2-40B4-BE49-F238E27FC236}">
                <a16:creationId xmlns:a16="http://schemas.microsoft.com/office/drawing/2014/main" id="{114CFDB6-7166-76CD-D6ED-5BC654B27F19}"/>
              </a:ext>
            </a:extLst>
          </p:cNvPr>
          <p:cNvCxnSpPr>
            <a:cxnSpLocks/>
          </p:cNvCxnSpPr>
          <p:nvPr/>
        </p:nvCxnSpPr>
        <p:spPr>
          <a:xfrm>
            <a:off x="362310" y="3273724"/>
            <a:ext cx="458925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32B61BF-95AC-4A2C-79DB-05C71B6C574E}"/>
              </a:ext>
            </a:extLst>
          </p:cNvPr>
          <p:cNvSpPr txBox="1"/>
          <p:nvPr/>
        </p:nvSpPr>
        <p:spPr>
          <a:xfrm>
            <a:off x="362310" y="3429000"/>
            <a:ext cx="45892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pc="600" dirty="0">
                <a:solidFill>
                  <a:schemeClr val="bg1">
                    <a:lumMod val="85000"/>
                  </a:schemeClr>
                </a:solidFill>
                <a:latin typeface="Hubballi" panose="02000000000000000000" pitchFamily="2" charset="77"/>
                <a:cs typeface="Hubballi" panose="02000000000000000000" pitchFamily="2" charset="77"/>
              </a:rPr>
              <a:t>BY </a:t>
            </a:r>
          </a:p>
          <a:p>
            <a:r>
              <a:rPr lang="it-IT" b="1" i="1" spc="600" dirty="0">
                <a:solidFill>
                  <a:schemeClr val="bg1">
                    <a:lumMod val="85000"/>
                  </a:schemeClr>
                </a:solidFill>
                <a:latin typeface="Hubballi" panose="02000000000000000000" pitchFamily="2" charset="77"/>
                <a:cs typeface="Hubballi" panose="02000000000000000000" pitchFamily="2" charset="77"/>
              </a:rPr>
              <a:t>MICILLO SIMONE</a:t>
            </a:r>
          </a:p>
          <a:p>
            <a:r>
              <a:rPr lang="it-IT" b="1" i="1" spc="600" dirty="0">
                <a:solidFill>
                  <a:schemeClr val="bg1">
                    <a:lumMod val="85000"/>
                  </a:schemeClr>
                </a:solidFill>
                <a:latin typeface="Hubballi" panose="02000000000000000000" pitchFamily="2" charset="77"/>
                <a:cs typeface="Hubballi" panose="02000000000000000000" pitchFamily="2" charset="77"/>
              </a:rPr>
              <a:t>PERROTTA DAVIDE</a:t>
            </a:r>
          </a:p>
          <a:p>
            <a:r>
              <a:rPr lang="it-IT" b="1" i="1" spc="600" dirty="0">
                <a:solidFill>
                  <a:schemeClr val="bg1">
                    <a:lumMod val="85000"/>
                  </a:schemeClr>
                </a:solidFill>
                <a:latin typeface="Hubballi" panose="02000000000000000000" pitchFamily="2" charset="77"/>
                <a:cs typeface="Hubballi" panose="02000000000000000000" pitchFamily="2" charset="77"/>
              </a:rPr>
              <a:t>LANZUISE FABRIZIO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47996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"/>
                    </a14:imgEffect>
                    <a14:imgEffect>
                      <a14:saturation sat="0"/>
                    </a14:imgEffect>
                    <a14:imgEffect>
                      <a14:brightnessContrast bright="-41000" contrast="-5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53C1DBBD-5D42-7EAB-ADD4-EBC4BB8A657E}"/>
              </a:ext>
            </a:extLst>
          </p:cNvPr>
          <p:cNvSpPr txBox="1">
            <a:spLocks noChangeAspect="1"/>
          </p:cNvSpPr>
          <p:nvPr/>
        </p:nvSpPr>
        <p:spPr>
          <a:xfrm>
            <a:off x="-5751" y="106579"/>
            <a:ext cx="12192000" cy="1224952"/>
          </a:xfrm>
          <a:prstGeom prst="rect">
            <a:avLst/>
          </a:prstGeom>
          <a:solidFill>
            <a:srgbClr val="242424"/>
          </a:solidFill>
          <a:ln>
            <a:noFill/>
          </a:ln>
          <a:effectLst>
            <a:glow rad="139700">
              <a:srgbClr val="1E1E1E">
                <a:alpha val="40000"/>
              </a:srgb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432000" tIns="216000" bIns="216000" rtlCol="0">
            <a:noAutofit/>
          </a:bodyPr>
          <a:lstStyle/>
          <a:p>
            <a:r>
              <a:rPr lang="it-IT" sz="3200" b="1" spc="300" dirty="0" err="1">
                <a:solidFill>
                  <a:schemeClr val="bg1">
                    <a:lumMod val="85000"/>
                  </a:schemeClr>
                </a:solidFill>
                <a:latin typeface="Mukta Malar Bold" panose="020B0000000000000000" pitchFamily="34" charset="77"/>
                <a:cs typeface="Mukta Malar Bold" panose="020B0000000000000000" pitchFamily="34" charset="77"/>
              </a:rPr>
              <a:t>What’s</a:t>
            </a:r>
            <a:r>
              <a:rPr lang="it-IT" sz="3200" b="1" spc="300" dirty="0">
                <a:solidFill>
                  <a:schemeClr val="bg1">
                    <a:lumMod val="85000"/>
                  </a:schemeClr>
                </a:solidFill>
                <a:effectLst/>
                <a:latin typeface="Mukta Malar Bold" panose="020B0000000000000000" pitchFamily="34" charset="77"/>
                <a:cs typeface="Mukta Malar Bold" panose="020B0000000000000000" pitchFamily="34" charset="77"/>
              </a:rPr>
              <a:t> </a:t>
            </a:r>
            <a:r>
              <a:rPr lang="it-IT" sz="3200" b="1" spc="300" dirty="0" err="1">
                <a:solidFill>
                  <a:schemeClr val="bg1">
                    <a:lumMod val="85000"/>
                  </a:schemeClr>
                </a:solidFill>
                <a:effectLst/>
                <a:latin typeface="Mukta Malar Bold" panose="020B0000000000000000" pitchFamily="34" charset="77"/>
                <a:cs typeface="Mukta Malar Bold" panose="020B0000000000000000" pitchFamily="34" charset="77"/>
              </a:rPr>
              <a:t>iOrder</a:t>
            </a:r>
            <a:r>
              <a:rPr lang="it-IT" sz="3200" b="1" spc="300" dirty="0">
                <a:solidFill>
                  <a:schemeClr val="bg1">
                    <a:lumMod val="85000"/>
                  </a:schemeClr>
                </a:solidFill>
                <a:effectLst/>
                <a:latin typeface="Mukta Malar Bold" panose="020B0000000000000000" pitchFamily="34" charset="77"/>
                <a:cs typeface="Mukta Malar Bold" panose="020B0000000000000000" pitchFamily="34" charset="77"/>
              </a:rPr>
              <a:t>?</a:t>
            </a:r>
          </a:p>
          <a:p>
            <a:r>
              <a:rPr lang="it-IT" sz="2000" spc="300" dirty="0">
                <a:solidFill>
                  <a:srgbClr val="FF0000"/>
                </a:solidFill>
                <a:effectLst/>
                <a:latin typeface="Lucida Calligraphy" panose="03010101010101010101" pitchFamily="66" charset="77"/>
                <a:cs typeface="Mukta Malar ExtraLight" panose="020B0000000000000000" pitchFamily="34" charset="77"/>
              </a:rPr>
              <a:t>The </a:t>
            </a:r>
            <a:r>
              <a:rPr lang="it-IT" sz="2000" spc="300" dirty="0" err="1">
                <a:solidFill>
                  <a:srgbClr val="FF0000"/>
                </a:solidFill>
                <a:effectLst/>
                <a:latin typeface="Lucida Calligraphy" panose="03010101010101010101" pitchFamily="66" charset="77"/>
                <a:cs typeface="Mukta Malar ExtraLight" panose="020B0000000000000000" pitchFamily="34" charset="77"/>
              </a:rPr>
              <a:t>objectives</a:t>
            </a:r>
            <a:endParaRPr lang="it-IT" sz="4400" spc="300" dirty="0">
              <a:solidFill>
                <a:srgbClr val="FF0000"/>
              </a:solidFill>
              <a:effectLst/>
              <a:latin typeface="Lucida Calligraphy" panose="03010101010101010101" pitchFamily="66" charset="77"/>
              <a:cs typeface="Mukta Malar ExtraLight" panose="020B0000000000000000" pitchFamily="34" charset="77"/>
            </a:endParaRPr>
          </a:p>
        </p:txBody>
      </p:sp>
      <p:cxnSp>
        <p:nvCxnSpPr>
          <p:cNvPr id="5" name="Connettore 1 4">
            <a:extLst>
              <a:ext uri="{FF2B5EF4-FFF2-40B4-BE49-F238E27FC236}">
                <a16:creationId xmlns:a16="http://schemas.microsoft.com/office/drawing/2014/main" id="{C8FE189C-B352-91A8-A34E-AA2A269100D8}"/>
              </a:ext>
            </a:extLst>
          </p:cNvPr>
          <p:cNvCxnSpPr>
            <a:cxnSpLocks/>
          </p:cNvCxnSpPr>
          <p:nvPr/>
        </p:nvCxnSpPr>
        <p:spPr>
          <a:xfrm>
            <a:off x="258793" y="6379233"/>
            <a:ext cx="11662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82154F2-23A4-30D9-3BB3-A3AC566D5329}"/>
              </a:ext>
            </a:extLst>
          </p:cNvPr>
          <p:cNvSpPr txBox="1"/>
          <p:nvPr/>
        </p:nvSpPr>
        <p:spPr>
          <a:xfrm>
            <a:off x="258793" y="1890445"/>
            <a:ext cx="7264106" cy="31700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itchFamily="2" charset="2"/>
              <a:buChar char="Ø"/>
            </a:pP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iOrder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 </a:t>
            </a: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is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 a </a:t>
            </a: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platform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 for the </a:t>
            </a: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organization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 </a:t>
            </a:r>
            <a:endParaRPr lang="it-IT" sz="2000" b="1" dirty="0">
              <a:solidFill>
                <a:schemeClr val="bg1">
                  <a:lumMod val="95000"/>
                </a:schemeClr>
              </a:solidFill>
              <a:latin typeface="Hubballi"/>
              <a:cs typeface="Hubballi" panose="02000000000000000000" pitchFamily="2" charset="77"/>
            </a:endParaRPr>
          </a:p>
          <a:p>
            <a:pPr>
              <a:buClr>
                <a:srgbClr val="FF0000"/>
              </a:buClr>
            </a:pP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    of catering activities;</a:t>
            </a:r>
            <a:endParaRPr lang="it-IT" sz="2000" b="1" dirty="0">
              <a:solidFill>
                <a:schemeClr val="bg1">
                  <a:lumMod val="95000"/>
                </a:schemeClr>
              </a:solidFill>
              <a:effectLst/>
              <a:latin typeface="Hubballi"/>
              <a:cs typeface="Hubballi" panose="02000000000000000000" pitchFamily="2" charset="77"/>
            </a:endParaRPr>
          </a:p>
          <a:p>
            <a:pPr>
              <a:buClr>
                <a:srgbClr val="FF0000"/>
              </a:buClr>
            </a:pPr>
            <a:endParaRPr lang="it-IT" sz="2000" b="1" dirty="0">
              <a:solidFill>
                <a:schemeClr val="bg1">
                  <a:lumMod val="95000"/>
                </a:schemeClr>
              </a:solidFill>
              <a:effectLst/>
              <a:latin typeface="Hubballi" panose="02000000000000000000" pitchFamily="2" charset="77"/>
              <a:cs typeface="Hubballi" panose="02000000000000000000" pitchFamily="2" charset="77"/>
            </a:endParaRPr>
          </a:p>
          <a:p>
            <a:pPr>
              <a:buClr>
                <a:srgbClr val="FF0000"/>
              </a:buClr>
            </a:pPr>
            <a:endParaRPr lang="it-IT" sz="2000" b="1" dirty="0">
              <a:solidFill>
                <a:schemeClr val="bg1">
                  <a:lumMod val="95000"/>
                </a:schemeClr>
              </a:solidFill>
              <a:effectLst/>
              <a:latin typeface="Hubballi" panose="02000000000000000000" pitchFamily="2" charset="77"/>
              <a:cs typeface="Hubballi" panose="02000000000000000000" pitchFamily="2" charset="77"/>
            </a:endParaRPr>
          </a:p>
          <a:p>
            <a:pPr marL="342900" indent="-342900">
              <a:buClr>
                <a:srgbClr val="FF0000"/>
              </a:buClr>
              <a:buFont typeface="Wingdings" pitchFamily="2" charset="2"/>
              <a:buChar char="Ø"/>
            </a:pP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It’s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 </a:t>
            </a: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completely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 </a:t>
            </a: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dedicated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 to 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the customers;</a:t>
            </a:r>
            <a:endParaRPr lang="it-IT" sz="2000" b="1" dirty="0">
              <a:solidFill>
                <a:schemeClr val="bg1">
                  <a:lumMod val="95000"/>
                </a:schemeClr>
              </a:solidFill>
              <a:effectLst/>
              <a:latin typeface="Hubballi" panose="02000000000000000000" pitchFamily="2" charset="77"/>
              <a:cs typeface="Hubballi" panose="02000000000000000000" pitchFamily="2" charset="77"/>
            </a:endParaRPr>
          </a:p>
          <a:p>
            <a:pPr>
              <a:buClr>
                <a:srgbClr val="FF0000"/>
              </a:buClr>
            </a:pPr>
            <a:endParaRPr lang="it-IT" sz="2000" b="1" dirty="0">
              <a:solidFill>
                <a:schemeClr val="bg1">
                  <a:lumMod val="95000"/>
                </a:schemeClr>
              </a:solidFill>
              <a:effectLst/>
              <a:latin typeface="Hubballi" panose="02000000000000000000" pitchFamily="2" charset="77"/>
              <a:cs typeface="Hubballi" panose="02000000000000000000" pitchFamily="2" charset="77"/>
            </a:endParaRPr>
          </a:p>
          <a:p>
            <a:pPr>
              <a:buClr>
                <a:srgbClr val="FF0000"/>
              </a:buClr>
            </a:pPr>
            <a:endParaRPr lang="it-IT" sz="2000" b="1" dirty="0">
              <a:solidFill>
                <a:schemeClr val="bg1">
                  <a:lumMod val="95000"/>
                </a:schemeClr>
              </a:solidFill>
              <a:latin typeface="Hubballi" panose="02000000000000000000" pitchFamily="2" charset="77"/>
              <a:cs typeface="Hubballi" panose="02000000000000000000" pitchFamily="2" charset="77"/>
            </a:endParaRPr>
          </a:p>
          <a:p>
            <a:pPr marL="342900" indent="-342900">
              <a:buClr>
                <a:srgbClr val="FF0000"/>
              </a:buClr>
              <a:buFont typeface="Wingdings" pitchFamily="2" charset="2"/>
              <a:buChar char="Ø"/>
            </a:pP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It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 </a:t>
            </a: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offers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 </a:t>
            </a: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different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 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services </a:t>
            </a: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aimed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 </a:t>
            </a:r>
          </a:p>
          <a:p>
            <a:pPr>
              <a:buClr>
                <a:srgbClr val="FF0000"/>
              </a:buClr>
            </a:pP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latin typeface="Hubballi"/>
                <a:cs typeface="Hubballi" panose="02000000000000000000" pitchFamily="2" charset="77"/>
              </a:rPr>
              <a:t>    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to </a:t>
            </a: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improve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 the customer </a:t>
            </a:r>
            <a:r>
              <a:rPr lang="it-IT" sz="2400" b="1" dirty="0" err="1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experience</a:t>
            </a:r>
            <a:r>
              <a:rPr lang="it-IT" sz="2400" b="1" dirty="0">
                <a:solidFill>
                  <a:schemeClr val="bg1">
                    <a:lumMod val="95000"/>
                  </a:schemeClr>
                </a:solidFill>
                <a:effectLst/>
                <a:latin typeface="Hubballi"/>
                <a:cs typeface="Hubballi" panose="02000000000000000000" pitchFamily="2" charset="77"/>
              </a:rPr>
              <a:t>.</a:t>
            </a:r>
            <a:endParaRPr lang="it-IT">
              <a:solidFill>
                <a:schemeClr val="bg1">
                  <a:lumMod val="95000"/>
                </a:schemeClr>
              </a:solidFill>
              <a:latin typeface="Hubballi"/>
            </a:endParaRPr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13B64229-48BA-FD1E-8A1E-2F9A453A1D21}"/>
              </a:ext>
            </a:extLst>
          </p:cNvPr>
          <p:cNvSpPr/>
          <p:nvPr/>
        </p:nvSpPr>
        <p:spPr>
          <a:xfrm>
            <a:off x="10564884" y="315490"/>
            <a:ext cx="741871" cy="746185"/>
          </a:xfrm>
          <a:prstGeom prst="ellipse">
            <a:avLst/>
          </a:prstGeom>
          <a:solidFill>
            <a:srgbClr val="337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61ECCA8-B868-8FE0-6053-0B7DF6665D5E}"/>
              </a:ext>
            </a:extLst>
          </p:cNvPr>
          <p:cNvSpPr/>
          <p:nvPr/>
        </p:nvSpPr>
        <p:spPr>
          <a:xfrm>
            <a:off x="10935820" y="315490"/>
            <a:ext cx="741871" cy="746185"/>
          </a:xfrm>
          <a:prstGeom prst="ellipse">
            <a:avLst/>
          </a:prstGeom>
          <a:solidFill>
            <a:srgbClr val="E23C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B3B8776-A6E5-0119-66D4-5B89375BEE2B}"/>
              </a:ext>
            </a:extLst>
          </p:cNvPr>
          <p:cNvSpPr txBox="1"/>
          <p:nvPr/>
        </p:nvSpPr>
        <p:spPr>
          <a:xfrm>
            <a:off x="11723298" y="6482199"/>
            <a:ext cx="2712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>
                <a:solidFill>
                  <a:schemeClr val="bg2"/>
                </a:solidFill>
                <a:latin typeface="Mukta Malar ExtraBold" panose="020B0000000000000000" pitchFamily="34" charset="77"/>
                <a:cs typeface="Mukta Malar ExtraBold" panose="020B0000000000000000" pitchFamily="34" charset="77"/>
              </a:rPr>
              <a:t>1</a:t>
            </a:r>
            <a:endParaRPr lang="it-IT" b="1" dirty="0">
              <a:solidFill>
                <a:schemeClr val="bg2"/>
              </a:solidFill>
              <a:latin typeface="Mukta Malar ExtraBold" panose="020B0000000000000000" pitchFamily="34" charset="77"/>
              <a:cs typeface="Mukta Malar ExtraBold" panose="020B0000000000000000" pitchFamily="34" charset="77"/>
            </a:endParaRPr>
          </a:p>
        </p:txBody>
      </p:sp>
      <p:pic>
        <p:nvPicPr>
          <p:cNvPr id="6" name="Immagine 6">
            <a:extLst>
              <a:ext uri="{FF2B5EF4-FFF2-40B4-BE49-F238E27FC236}">
                <a16:creationId xmlns:a16="http://schemas.microsoft.com/office/drawing/2014/main" id="{D64CAD07-098D-B468-A04B-D8EC4F208C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3787" y="1443040"/>
            <a:ext cx="2415356" cy="489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573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53C1DBBD-5D42-7EAB-ADD4-EBC4BB8A657E}"/>
              </a:ext>
            </a:extLst>
          </p:cNvPr>
          <p:cNvSpPr txBox="1">
            <a:spLocks noChangeAspect="1"/>
          </p:cNvSpPr>
          <p:nvPr/>
        </p:nvSpPr>
        <p:spPr>
          <a:xfrm>
            <a:off x="-5751" y="148805"/>
            <a:ext cx="12192000" cy="1224952"/>
          </a:xfrm>
          <a:prstGeom prst="rect">
            <a:avLst/>
          </a:prstGeom>
          <a:solidFill>
            <a:srgbClr val="242424"/>
          </a:solidFill>
          <a:ln>
            <a:noFill/>
          </a:ln>
          <a:effectLst>
            <a:glow rad="139700">
              <a:srgbClr val="1E1E1E">
                <a:alpha val="40000"/>
              </a:srgb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432000" tIns="216000" bIns="216000" rtlCol="0">
            <a:noAutofit/>
          </a:bodyPr>
          <a:lstStyle/>
          <a:p>
            <a:r>
              <a:rPr lang="it-IT" sz="3200" b="1" spc="300" dirty="0" err="1">
                <a:solidFill>
                  <a:schemeClr val="bg1">
                    <a:lumMod val="85000"/>
                  </a:schemeClr>
                </a:solidFill>
                <a:latin typeface="Mukta Malar Bold" panose="020B0000000000000000" pitchFamily="34" charset="77"/>
                <a:cs typeface="Mukta Malar Bold" panose="020B0000000000000000" pitchFamily="34" charset="77"/>
              </a:rPr>
              <a:t>What</a:t>
            </a:r>
            <a:r>
              <a:rPr lang="it-IT" sz="3200" b="1" spc="300" dirty="0">
                <a:solidFill>
                  <a:schemeClr val="bg1">
                    <a:lumMod val="85000"/>
                  </a:schemeClr>
                </a:solidFill>
                <a:effectLst/>
                <a:latin typeface="Mukta Malar Bold" panose="020B0000000000000000" pitchFamily="34" charset="77"/>
                <a:cs typeface="Mukta Malar Bold" panose="020B0000000000000000" pitchFamily="34" charset="77"/>
              </a:rPr>
              <a:t> </a:t>
            </a:r>
            <a:r>
              <a:rPr lang="it-IT" sz="3200" b="1" spc="300" dirty="0" err="1">
                <a:solidFill>
                  <a:schemeClr val="bg1">
                    <a:lumMod val="85000"/>
                  </a:schemeClr>
                </a:solidFill>
                <a:effectLst/>
                <a:latin typeface="Mukta Malar Bold" panose="020B0000000000000000" pitchFamily="34" charset="77"/>
                <a:cs typeface="Mukta Malar Bold" panose="020B0000000000000000" pitchFamily="34" charset="77"/>
              </a:rPr>
              <a:t>iOrder</a:t>
            </a:r>
            <a:r>
              <a:rPr lang="it-IT" sz="3200" b="1" spc="300" dirty="0">
                <a:solidFill>
                  <a:schemeClr val="bg1">
                    <a:lumMod val="85000"/>
                  </a:schemeClr>
                </a:solidFill>
                <a:effectLst/>
                <a:latin typeface="Mukta Malar Bold" panose="020B0000000000000000" pitchFamily="34" charset="77"/>
                <a:cs typeface="Mukta Malar Bold" panose="020B0000000000000000" pitchFamily="34" charset="77"/>
              </a:rPr>
              <a:t> can do?</a:t>
            </a:r>
          </a:p>
          <a:p>
            <a:r>
              <a:rPr lang="it-IT" sz="2000" spc="300" dirty="0">
                <a:solidFill>
                  <a:srgbClr val="FF0000"/>
                </a:solidFill>
                <a:effectLst/>
                <a:latin typeface="Lucida Calligraphy" panose="03010101010101010101" pitchFamily="66" charset="77"/>
                <a:cs typeface="Mukta Malar ExtraLight" panose="020B0000000000000000" pitchFamily="34" charset="77"/>
              </a:rPr>
              <a:t>The Featu</a:t>
            </a:r>
            <a:r>
              <a:rPr lang="it-IT" sz="2000" spc="300" dirty="0">
                <a:solidFill>
                  <a:srgbClr val="FF0000"/>
                </a:solidFill>
                <a:latin typeface="Lucida Calligraphy" panose="03010101010101010101" pitchFamily="66" charset="77"/>
                <a:cs typeface="Mukta Malar ExtraLight" panose="020B0000000000000000" pitchFamily="34" charset="77"/>
              </a:rPr>
              <a:t>res</a:t>
            </a:r>
            <a:endParaRPr lang="it-IT" sz="4400" spc="300" dirty="0">
              <a:solidFill>
                <a:srgbClr val="FF0000"/>
              </a:solidFill>
              <a:effectLst/>
              <a:latin typeface="Lucida Calligraphy" panose="03010101010101010101" pitchFamily="66" charset="77"/>
              <a:cs typeface="Mukta Malar ExtraLight" panose="020B0000000000000000" pitchFamily="34" charset="77"/>
            </a:endParaRPr>
          </a:p>
        </p:txBody>
      </p:sp>
      <p:cxnSp>
        <p:nvCxnSpPr>
          <p:cNvPr id="2" name="Connettore 1 1">
            <a:extLst>
              <a:ext uri="{FF2B5EF4-FFF2-40B4-BE49-F238E27FC236}">
                <a16:creationId xmlns:a16="http://schemas.microsoft.com/office/drawing/2014/main" id="{66851D5B-69FE-ED4D-D17F-32A0F2612C7C}"/>
              </a:ext>
            </a:extLst>
          </p:cNvPr>
          <p:cNvCxnSpPr>
            <a:cxnSpLocks/>
          </p:cNvCxnSpPr>
          <p:nvPr/>
        </p:nvCxnSpPr>
        <p:spPr>
          <a:xfrm>
            <a:off x="258793" y="6379233"/>
            <a:ext cx="11662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e 4">
            <a:extLst>
              <a:ext uri="{FF2B5EF4-FFF2-40B4-BE49-F238E27FC236}">
                <a16:creationId xmlns:a16="http://schemas.microsoft.com/office/drawing/2014/main" id="{6BA74810-F9A8-FE10-F2DE-193DBC2BD038}"/>
              </a:ext>
            </a:extLst>
          </p:cNvPr>
          <p:cNvSpPr/>
          <p:nvPr/>
        </p:nvSpPr>
        <p:spPr>
          <a:xfrm>
            <a:off x="10558732" y="343978"/>
            <a:ext cx="741871" cy="746185"/>
          </a:xfrm>
          <a:prstGeom prst="ellipse">
            <a:avLst/>
          </a:prstGeom>
          <a:solidFill>
            <a:srgbClr val="337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7D3327CA-FB82-159C-21B7-2B62DCADF78D}"/>
              </a:ext>
            </a:extLst>
          </p:cNvPr>
          <p:cNvSpPr/>
          <p:nvPr/>
        </p:nvSpPr>
        <p:spPr>
          <a:xfrm>
            <a:off x="10929668" y="343978"/>
            <a:ext cx="741871" cy="746185"/>
          </a:xfrm>
          <a:prstGeom prst="ellipse">
            <a:avLst/>
          </a:prstGeom>
          <a:solidFill>
            <a:srgbClr val="E23C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0E4DDAF-E33B-E028-FDCB-84B861EDE01D}"/>
              </a:ext>
            </a:extLst>
          </p:cNvPr>
          <p:cNvSpPr txBox="1"/>
          <p:nvPr/>
        </p:nvSpPr>
        <p:spPr>
          <a:xfrm>
            <a:off x="258793" y="1546566"/>
            <a:ext cx="1684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spc="600" dirty="0">
                <a:solidFill>
                  <a:srgbClr val="FF0000"/>
                </a:solidFill>
                <a:latin typeface="Hubballi" panose="02000000000000000000" pitchFamily="2" charset="77"/>
                <a:cs typeface="Hubballi" panose="02000000000000000000" pitchFamily="2" charset="77"/>
              </a:rPr>
              <a:t>Order</a:t>
            </a:r>
            <a:endParaRPr lang="it-IT" b="1" spc="600" dirty="0">
              <a:solidFill>
                <a:srgbClr val="FF0000"/>
              </a:solidFill>
              <a:latin typeface="Hubballi" panose="02000000000000000000" pitchFamily="2" charset="77"/>
              <a:cs typeface="Hubballi" panose="02000000000000000000" pitchFamily="2" charset="77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914A96C-7CAF-B79C-0D35-F4FF4C110347}"/>
              </a:ext>
            </a:extLst>
          </p:cNvPr>
          <p:cNvSpPr txBox="1"/>
          <p:nvPr/>
        </p:nvSpPr>
        <p:spPr>
          <a:xfrm>
            <a:off x="11723298" y="6482199"/>
            <a:ext cx="2856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>
                <a:solidFill>
                  <a:schemeClr val="bg2"/>
                </a:solidFill>
                <a:latin typeface="Mukta Malar ExtraBold" panose="020B0000000000000000" pitchFamily="34" charset="77"/>
                <a:cs typeface="Mukta Malar ExtraBold" panose="020B0000000000000000" pitchFamily="34" charset="77"/>
              </a:rPr>
              <a:t>2</a:t>
            </a:r>
            <a:endParaRPr lang="it-IT" b="1" dirty="0">
              <a:solidFill>
                <a:schemeClr val="bg2"/>
              </a:solidFill>
              <a:latin typeface="Mukta Malar ExtraBold" panose="020B0000000000000000" pitchFamily="34" charset="77"/>
              <a:cs typeface="Mukta Malar ExtraBold" panose="020B0000000000000000" pitchFamily="34" charset="77"/>
            </a:endParaRPr>
          </a:p>
        </p:txBody>
      </p:sp>
      <p:graphicFrame>
        <p:nvGraphicFramePr>
          <p:cNvPr id="15" name="CasellaDiTesto 12">
            <a:extLst>
              <a:ext uri="{FF2B5EF4-FFF2-40B4-BE49-F238E27FC236}">
                <a16:creationId xmlns:a16="http://schemas.microsoft.com/office/drawing/2014/main" id="{56B03C2A-D8D2-BA4A-FE35-6786E2A9C5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5343150"/>
              </p:ext>
            </p:extLst>
          </p:nvPr>
        </p:nvGraphicFramePr>
        <p:xfrm>
          <a:off x="104172" y="2106598"/>
          <a:ext cx="7164840" cy="39146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0" name="Immagine 80">
            <a:extLst>
              <a:ext uri="{FF2B5EF4-FFF2-40B4-BE49-F238E27FC236}">
                <a16:creationId xmlns:a16="http://schemas.microsoft.com/office/drawing/2014/main" id="{92A7AD95-E19E-34F9-C0DA-C8B39C0FEB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95163" y="1486439"/>
            <a:ext cx="2412091" cy="489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53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53C1DBBD-5D42-7EAB-ADD4-EBC4BB8A657E}"/>
              </a:ext>
            </a:extLst>
          </p:cNvPr>
          <p:cNvSpPr txBox="1">
            <a:spLocks noChangeAspect="1"/>
          </p:cNvSpPr>
          <p:nvPr/>
        </p:nvSpPr>
        <p:spPr>
          <a:xfrm>
            <a:off x="0" y="207313"/>
            <a:ext cx="12192000" cy="1224952"/>
          </a:xfrm>
          <a:prstGeom prst="rect">
            <a:avLst/>
          </a:prstGeom>
          <a:solidFill>
            <a:srgbClr val="242424"/>
          </a:solidFill>
          <a:ln>
            <a:noFill/>
          </a:ln>
          <a:effectLst>
            <a:glow rad="139700">
              <a:srgbClr val="1E1E1E">
                <a:alpha val="40000"/>
              </a:srgb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432000" tIns="216000" bIns="216000" rtlCol="0">
            <a:noAutofit/>
          </a:bodyPr>
          <a:lstStyle/>
          <a:p>
            <a:r>
              <a:rPr lang="it-IT" sz="3200" b="1" spc="300" dirty="0" err="1">
                <a:solidFill>
                  <a:schemeClr val="bg1">
                    <a:lumMod val="85000"/>
                  </a:schemeClr>
                </a:solidFill>
                <a:latin typeface="Mukta Malar Bold" panose="020B0000000000000000" pitchFamily="34" charset="77"/>
                <a:cs typeface="Mukta Malar Bold" panose="020B0000000000000000" pitchFamily="34" charset="77"/>
              </a:rPr>
              <a:t>What</a:t>
            </a:r>
            <a:r>
              <a:rPr lang="it-IT" sz="3200" b="1" spc="300" dirty="0">
                <a:solidFill>
                  <a:schemeClr val="bg1">
                    <a:lumMod val="85000"/>
                  </a:schemeClr>
                </a:solidFill>
                <a:effectLst/>
                <a:latin typeface="Mukta Malar Bold" panose="020B0000000000000000" pitchFamily="34" charset="77"/>
                <a:cs typeface="Mukta Malar Bold" panose="020B0000000000000000" pitchFamily="34" charset="77"/>
              </a:rPr>
              <a:t> </a:t>
            </a:r>
            <a:r>
              <a:rPr lang="it-IT" sz="3200" b="1" spc="300" dirty="0" err="1">
                <a:solidFill>
                  <a:schemeClr val="bg1">
                    <a:lumMod val="85000"/>
                  </a:schemeClr>
                </a:solidFill>
                <a:effectLst/>
                <a:latin typeface="Mukta Malar Bold" panose="020B0000000000000000" pitchFamily="34" charset="77"/>
                <a:cs typeface="Mukta Malar Bold" panose="020B0000000000000000" pitchFamily="34" charset="77"/>
              </a:rPr>
              <a:t>iOrder</a:t>
            </a:r>
            <a:r>
              <a:rPr lang="it-IT" sz="3200" b="1" spc="300" dirty="0">
                <a:solidFill>
                  <a:schemeClr val="bg1">
                    <a:lumMod val="85000"/>
                  </a:schemeClr>
                </a:solidFill>
                <a:effectLst/>
                <a:latin typeface="Mukta Malar Bold" panose="020B0000000000000000" pitchFamily="34" charset="77"/>
                <a:cs typeface="Mukta Malar Bold" panose="020B0000000000000000" pitchFamily="34" charset="77"/>
              </a:rPr>
              <a:t> can do?</a:t>
            </a:r>
          </a:p>
          <a:p>
            <a:r>
              <a:rPr lang="it-IT" sz="2000" spc="300" dirty="0">
                <a:solidFill>
                  <a:srgbClr val="FF0000"/>
                </a:solidFill>
                <a:effectLst/>
                <a:latin typeface="Lucida Calligraphy" panose="03010101010101010101" pitchFamily="66" charset="77"/>
                <a:cs typeface="Mukta Malar ExtraLight" panose="020B0000000000000000" pitchFamily="34" charset="77"/>
              </a:rPr>
              <a:t>The Featu</a:t>
            </a:r>
            <a:r>
              <a:rPr lang="it-IT" sz="2000" spc="300" dirty="0">
                <a:solidFill>
                  <a:srgbClr val="FF0000"/>
                </a:solidFill>
                <a:latin typeface="Lucida Calligraphy" panose="03010101010101010101" pitchFamily="66" charset="77"/>
                <a:cs typeface="Mukta Malar ExtraLight" panose="020B0000000000000000" pitchFamily="34" charset="77"/>
              </a:rPr>
              <a:t>res</a:t>
            </a:r>
            <a:endParaRPr lang="it-IT" sz="4400" spc="300" dirty="0">
              <a:solidFill>
                <a:srgbClr val="FF0000"/>
              </a:solidFill>
              <a:effectLst/>
              <a:latin typeface="Lucida Calligraphy" panose="03010101010101010101" pitchFamily="66" charset="77"/>
              <a:cs typeface="Mukta Malar ExtraLight" panose="020B0000000000000000" pitchFamily="34" charset="77"/>
            </a:endParaRPr>
          </a:p>
        </p:txBody>
      </p:sp>
      <p:cxnSp>
        <p:nvCxnSpPr>
          <p:cNvPr id="2" name="Connettore 1 1">
            <a:extLst>
              <a:ext uri="{FF2B5EF4-FFF2-40B4-BE49-F238E27FC236}">
                <a16:creationId xmlns:a16="http://schemas.microsoft.com/office/drawing/2014/main" id="{66851D5B-69FE-ED4D-D17F-32A0F2612C7C}"/>
              </a:ext>
            </a:extLst>
          </p:cNvPr>
          <p:cNvCxnSpPr>
            <a:cxnSpLocks/>
          </p:cNvCxnSpPr>
          <p:nvPr/>
        </p:nvCxnSpPr>
        <p:spPr>
          <a:xfrm>
            <a:off x="258793" y="6379233"/>
            <a:ext cx="11662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e 2">
            <a:extLst>
              <a:ext uri="{FF2B5EF4-FFF2-40B4-BE49-F238E27FC236}">
                <a16:creationId xmlns:a16="http://schemas.microsoft.com/office/drawing/2014/main" id="{CAFD044E-4620-C86A-0F6A-1447C6CBE64E}"/>
              </a:ext>
            </a:extLst>
          </p:cNvPr>
          <p:cNvSpPr/>
          <p:nvPr/>
        </p:nvSpPr>
        <p:spPr>
          <a:xfrm>
            <a:off x="10512725" y="446695"/>
            <a:ext cx="741871" cy="746185"/>
          </a:xfrm>
          <a:prstGeom prst="ellipse">
            <a:avLst/>
          </a:prstGeom>
          <a:solidFill>
            <a:srgbClr val="337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1D089C11-440B-3D0E-6FA2-B3DA03EDCA7C}"/>
              </a:ext>
            </a:extLst>
          </p:cNvPr>
          <p:cNvSpPr/>
          <p:nvPr/>
        </p:nvSpPr>
        <p:spPr>
          <a:xfrm>
            <a:off x="10981427" y="446696"/>
            <a:ext cx="741871" cy="746185"/>
          </a:xfrm>
          <a:prstGeom prst="ellipse">
            <a:avLst/>
          </a:prstGeom>
          <a:solidFill>
            <a:srgbClr val="E23C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9317EB8-D5FE-C537-306C-309679898B08}"/>
              </a:ext>
            </a:extLst>
          </p:cNvPr>
          <p:cNvSpPr txBox="1"/>
          <p:nvPr/>
        </p:nvSpPr>
        <p:spPr>
          <a:xfrm>
            <a:off x="135464" y="2105524"/>
            <a:ext cx="2281394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it-IT" sz="3600" b="1" spc="600" dirty="0">
                <a:solidFill>
                  <a:srgbClr val="FF0000"/>
                </a:solidFill>
                <a:latin typeface="Hubballi"/>
                <a:cs typeface="Hubballi" panose="02000000000000000000" pitchFamily="2" charset="77"/>
              </a:rPr>
              <a:t>Booking</a:t>
            </a:r>
            <a:endParaRPr lang="it-IT" b="1" spc="600" dirty="0">
              <a:solidFill>
                <a:srgbClr val="FF0000"/>
              </a:solidFill>
              <a:latin typeface="Hubballi" panose="02000000000000000000" pitchFamily="2" charset="77"/>
              <a:cs typeface="Hubballi" panose="02000000000000000000" pitchFamily="2" charset="77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7515B78-0491-9A95-2A2E-CE45C2234CB3}"/>
              </a:ext>
            </a:extLst>
          </p:cNvPr>
          <p:cNvSpPr txBox="1"/>
          <p:nvPr/>
        </p:nvSpPr>
        <p:spPr>
          <a:xfrm>
            <a:off x="11723298" y="6482199"/>
            <a:ext cx="287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>
                <a:solidFill>
                  <a:schemeClr val="bg2"/>
                </a:solidFill>
                <a:latin typeface="Mukta Malar ExtraBold" panose="020B0000000000000000" pitchFamily="34" charset="77"/>
                <a:cs typeface="Mukta Malar ExtraBold" panose="020B0000000000000000" pitchFamily="34" charset="77"/>
              </a:rPr>
              <a:t>3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808D87FD-413B-9CD3-062F-D73D1F76DA73}"/>
              </a:ext>
            </a:extLst>
          </p:cNvPr>
          <p:cNvSpPr/>
          <p:nvPr/>
        </p:nvSpPr>
        <p:spPr>
          <a:xfrm>
            <a:off x="444360" y="3074002"/>
            <a:ext cx="5530142" cy="6480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TABLE AT RESTAURANT</a:t>
            </a:r>
          </a:p>
        </p:txBody>
      </p:sp>
      <p:sp>
        <p:nvSpPr>
          <p:cNvPr id="15" name="Rettangolo 14" descr="Table Setting">
            <a:extLst>
              <a:ext uri="{FF2B5EF4-FFF2-40B4-BE49-F238E27FC236}">
                <a16:creationId xmlns:a16="http://schemas.microsoft.com/office/drawing/2014/main" id="{B0D258CD-0954-9F95-18A2-5BB924176B6E}"/>
              </a:ext>
            </a:extLst>
          </p:cNvPr>
          <p:cNvSpPr/>
          <p:nvPr/>
        </p:nvSpPr>
        <p:spPr>
          <a:xfrm>
            <a:off x="580151" y="3169767"/>
            <a:ext cx="455455" cy="455455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F3ED8CD9-8345-D06D-CD90-7CECEDA23BDE}"/>
              </a:ext>
            </a:extLst>
          </p:cNvPr>
          <p:cNvSpPr/>
          <p:nvPr/>
        </p:nvSpPr>
        <p:spPr>
          <a:xfrm>
            <a:off x="488406" y="4347204"/>
            <a:ext cx="5530142" cy="71508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PARKING SPACE</a:t>
            </a:r>
            <a:r>
              <a:rPr lang="it-IT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  </a:t>
            </a:r>
          </a:p>
        </p:txBody>
      </p:sp>
      <p:pic>
        <p:nvPicPr>
          <p:cNvPr id="18" name="Immagine 17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DC51C6D5-81D7-8951-05C0-3EA2A61345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648" y="4414798"/>
            <a:ext cx="723882" cy="514337"/>
          </a:xfrm>
          <a:prstGeom prst="rect">
            <a:avLst/>
          </a:prstGeom>
        </p:spPr>
      </p:pic>
      <p:pic>
        <p:nvPicPr>
          <p:cNvPr id="7" name="Immagine 9">
            <a:extLst>
              <a:ext uri="{FF2B5EF4-FFF2-40B4-BE49-F238E27FC236}">
                <a16:creationId xmlns:a16="http://schemas.microsoft.com/office/drawing/2014/main" id="{F5BD6B9A-C093-B732-9929-A9FA9D4883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0492" y="1436649"/>
            <a:ext cx="2415356" cy="4895385"/>
          </a:xfrm>
          <a:prstGeom prst="rect">
            <a:avLst/>
          </a:prstGeom>
        </p:spPr>
      </p:pic>
      <p:pic>
        <p:nvPicPr>
          <p:cNvPr id="10" name="Immagine 10">
            <a:extLst>
              <a:ext uri="{FF2B5EF4-FFF2-40B4-BE49-F238E27FC236}">
                <a16:creationId xmlns:a16="http://schemas.microsoft.com/office/drawing/2014/main" id="{56BD81DD-BC22-8454-B5CB-9D96455620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6688" y="1436649"/>
            <a:ext cx="2415356" cy="489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6167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CH WEB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81</Words>
  <Application>Microsoft Office PowerPoint</Application>
  <PresentationFormat>Widescreen</PresentationFormat>
  <Paragraphs>31</Paragraphs>
  <Slides>4</Slides>
  <Notes>3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5" baseType="lpstr"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Fabrizio Lanzuise</dc:creator>
  <cp:lastModifiedBy>Davide Perrotta</cp:lastModifiedBy>
  <cp:revision>87</cp:revision>
  <dcterms:created xsi:type="dcterms:W3CDTF">2022-11-05T12:25:40Z</dcterms:created>
  <dcterms:modified xsi:type="dcterms:W3CDTF">2022-11-07T20:23:29Z</dcterms:modified>
</cp:coreProperties>
</file>

<file path=docProps/thumbnail.jpeg>
</file>